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4" r:id="rId7"/>
    <p:sldId id="261" r:id="rId8"/>
    <p:sldId id="265" r:id="rId9"/>
    <p:sldId id="263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558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718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883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266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662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486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442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9525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578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6042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038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183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239C-5FC0-436B-9C08-6B060A450758}" type="datetimeFigureOut">
              <a:rPr lang="ru-RU" smtClean="0"/>
              <a:pPr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26F3F-97DA-474E-A7DF-A93AC0F719B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6148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68416" y="1923689"/>
            <a:ext cx="79017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cs typeface="Arial" pitchFamily="34" charset="0"/>
              </a:rPr>
              <a:t>Опыт внедрения новых технологий  </a:t>
            </a:r>
            <a:endParaRPr lang="ru-RU" sz="3200" b="1" dirty="0" smtClean="0">
              <a:cs typeface="Arial" pitchFamily="34" charset="0"/>
            </a:endParaRPr>
          </a:p>
          <a:p>
            <a:pPr algn="ctr"/>
            <a:r>
              <a:rPr lang="ru-RU" sz="3200" b="1" dirty="0" smtClean="0">
                <a:cs typeface="Arial" pitchFamily="34" charset="0"/>
              </a:rPr>
              <a:t>и </a:t>
            </a:r>
            <a:r>
              <a:rPr lang="ru-RU" sz="3200" b="1" dirty="0" smtClean="0">
                <a:cs typeface="Arial" pitchFamily="34" charset="0"/>
              </a:rPr>
              <a:t>получения государственной поддержки в процессе развития бизнеса</a:t>
            </a:r>
            <a:endParaRPr lang="ru-RU" sz="3200" b="1" dirty="0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272" y="5400136"/>
            <a:ext cx="5279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Игорь Панасюк, директор ООО «</a:t>
            </a:r>
            <a:r>
              <a:rPr lang="ru-RU" dirty="0" err="1" smtClean="0"/>
              <a:t>ПСО-Проджект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66845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E68C44A-2BC7-404F-B769-4D9CE04B6F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786" y="1567823"/>
            <a:ext cx="9664591" cy="529017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8338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D309944-D7C2-4338-8B8F-57CE2CC699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4253"/>
            <a:ext cx="9691282" cy="57244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6845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9C23D8D-80AA-43EF-86CC-0D9BD32B83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376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1751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273A4FB-82BF-486A-B3D9-D33CD1619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59" y="135683"/>
            <a:ext cx="10508407" cy="590898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08384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651933F-9D14-4434-8EDE-AEE904C826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094"/>
            <a:ext cx="11640554" cy="654781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3195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5F96F43C-881A-46CE-B456-3BA85E27626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528" y="221383"/>
            <a:ext cx="8846639" cy="625602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028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78EF8A5-7B6D-4C6C-9A66-9CA237B545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917" y="133090"/>
            <a:ext cx="9321486" cy="6591819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41453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454F88A-EDDE-42D0-A6E2-6B0E98505B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90" y="129889"/>
            <a:ext cx="10799545" cy="607474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047008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57A5038-E9C5-49FB-9168-74C71C8D909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0236"/>
            <a:ext cx="11251933" cy="642045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1715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</Words>
  <Application>Microsoft Office PowerPoint</Application>
  <PresentationFormat>Произвольный</PresentationFormat>
  <Paragraphs>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TarzimanovaMA</cp:lastModifiedBy>
  <cp:revision>5</cp:revision>
  <dcterms:created xsi:type="dcterms:W3CDTF">2023-10-31T06:07:49Z</dcterms:created>
  <dcterms:modified xsi:type="dcterms:W3CDTF">2023-11-07T11:39:50Z</dcterms:modified>
</cp:coreProperties>
</file>